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7" r:id="rId3"/>
    <p:sldId id="261" r:id="rId4"/>
    <p:sldId id="262" r:id="rId5"/>
    <p:sldId id="263" r:id="rId6"/>
    <p:sldId id="290" r:id="rId7"/>
    <p:sldId id="271" r:id="rId8"/>
    <p:sldId id="264" r:id="rId9"/>
    <p:sldId id="265" r:id="rId10"/>
    <p:sldId id="267" r:id="rId11"/>
    <p:sldId id="268" r:id="rId12"/>
    <p:sldId id="288" r:id="rId13"/>
    <p:sldId id="269" r:id="rId14"/>
    <p:sldId id="259" r:id="rId15"/>
    <p:sldId id="258" r:id="rId16"/>
    <p:sldId id="292" r:id="rId17"/>
    <p:sldId id="272" r:id="rId18"/>
    <p:sldId id="274" r:id="rId19"/>
    <p:sldId id="277" r:id="rId20"/>
    <p:sldId id="297" r:id="rId21"/>
    <p:sldId id="278" r:id="rId22"/>
    <p:sldId id="289" r:id="rId23"/>
    <p:sldId id="279" r:id="rId24"/>
    <p:sldId id="285" r:id="rId25"/>
    <p:sldId id="280" r:id="rId26"/>
    <p:sldId id="282" r:id="rId27"/>
    <p:sldId id="296" r:id="rId28"/>
    <p:sldId id="281" r:id="rId29"/>
    <p:sldId id="284" r:id="rId30"/>
    <p:sldId id="283" r:id="rId31"/>
    <p:sldId id="286" r:id="rId32"/>
    <p:sldId id="287" r:id="rId33"/>
    <p:sldId id="293" r:id="rId34"/>
    <p:sldId id="294" r:id="rId35"/>
    <p:sldId id="299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DAA18-E1A7-4A56-B407-5615EC8F9E1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173B1-AA7F-4411-A8D9-BCF58795CF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04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«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73B1-AA7F-4411-A8D9-BCF58795CF1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24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9FB3CB-C9DD-4AF5-A91C-0D003BB376C0}" type="datetimeFigureOut">
              <a:rPr lang="ru-RU" smtClean="0"/>
              <a:t>11.05.2021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6DA20D0-C45A-498E-9C5B-34041DE0715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<Relationships xmlns="http://schemas.openxmlformats.org/package/2006/relationships"><Relationship Id="rId3" Target="../media/image8.jpeg" Type="http://schemas.openxmlformats.org/officeDocument/2006/relationships/image"/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3" Target="../media/image10.jpeg" Type="http://schemas.openxmlformats.org/officeDocument/2006/relationships/image"/><Relationship Id="rId2" Target="../media/image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 ?><Relationships xmlns="http://schemas.openxmlformats.org/package/2006/relationships"><Relationship Id="rId3" Target="../media/image15.jpeg" Type="http://schemas.openxmlformats.org/officeDocument/2006/relationships/image"/><Relationship Id="rId2" Target="../media/image1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 ?><Relationships xmlns="http://schemas.openxmlformats.org/package/2006/relationships"><Relationship Id="rId2" Target="../media/image2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 ?><Relationships xmlns="http://schemas.openxmlformats.org/package/2006/relationships"><Relationship Id="rId3" Target="../media/image27.jpeg" Type="http://schemas.openxmlformats.org/officeDocument/2006/relationships/image"/><Relationship Id="rId2" Target="../media/image26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28.jpeg" Type="http://schemas.openxmlformats.org/officeDocument/2006/relationships/image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 ?><Relationships xmlns="http://schemas.openxmlformats.org/package/2006/relationships"><Relationship Id="rId8" Target="../media/image36.jpeg" Type="http://schemas.openxmlformats.org/officeDocument/2006/relationships/image"/><Relationship Id="rId3" Target="../media/image31.jpeg" Type="http://schemas.openxmlformats.org/officeDocument/2006/relationships/image"/><Relationship Id="rId7" Target="../media/image35.jpeg" Type="http://schemas.openxmlformats.org/officeDocument/2006/relationships/image"/><Relationship Id="rId2" Target="../media/image30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4.jpeg" Type="http://schemas.openxmlformats.org/officeDocument/2006/relationships/image"/><Relationship Id="rId5" Target="../media/image33.jpeg" Type="http://schemas.openxmlformats.org/officeDocument/2006/relationships/image"/><Relationship Id="rId4" Target="../media/image32.jpeg" Type="http://schemas.openxmlformats.org/officeDocument/2006/relationships/image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 ?><Relationships xmlns="http://schemas.openxmlformats.org/package/2006/relationships"><Relationship Id="rId2" Target="../media/image3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 ?><Relationships xmlns="http://schemas.openxmlformats.org/package/2006/relationships"><Relationship Id="rId3" Target="../media/image41.jpeg" Type="http://schemas.openxmlformats.org/officeDocument/2006/relationships/image"/><Relationship Id="rId2" Target="../media/image4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 ?><Relationships xmlns="http://schemas.openxmlformats.org/package/2006/relationships"><Relationship Id="rId3" Target="../media/image44.jpeg" Type="http://schemas.openxmlformats.org/officeDocument/2006/relationships/image"/><Relationship Id="rId2" Target="../media/image4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 ?><Relationships xmlns="http://schemas.openxmlformats.org/package/2006/relationships"><Relationship Id="rId2" Target="../media/image4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 ?><Relationships xmlns="http://schemas.openxmlformats.org/package/2006/relationships"><Relationship Id="rId3" Target="../media/image52.jpeg" Type="http://schemas.openxmlformats.org/officeDocument/2006/relationships/image"/><Relationship Id="rId2" Target="../media/image5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55.jpeg" Type="http://schemas.openxmlformats.org/officeDocument/2006/relationships/image"/><Relationship Id="rId5" Target="../media/image54.jpeg" Type="http://schemas.openxmlformats.org/officeDocument/2006/relationships/image"/><Relationship Id="rId4" Target="../media/image53.jpeg" Type="http://schemas.openxmlformats.org/officeDocument/2006/relationships/image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             </a:t>
            </a:r>
            <a:r>
              <a:rPr lang="ru-RU" dirty="0"/>
              <a:t> </a:t>
            </a:r>
            <a:r>
              <a:rPr lang="ru-RU" dirty="0" smtClean="0"/>
              <a:t>   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</a:t>
            </a:r>
            <a:r>
              <a:rPr lang="ru-RU" sz="2000" b="1" dirty="0">
                <a:solidFill>
                  <a:srgbClr val="002060"/>
                </a:solidFill>
              </a:rPr>
              <a:t>с</a:t>
            </a:r>
            <a:r>
              <a:rPr lang="ru-RU" sz="2000" b="1" dirty="0" smtClean="0">
                <a:solidFill>
                  <a:srgbClr val="002060"/>
                </a:solidFill>
              </a:rPr>
              <a:t>.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Ния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                      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620688"/>
            <a:ext cx="5328592" cy="3528392"/>
          </a:xfrm>
        </p:spPr>
        <p:txBody>
          <a:bodyPr>
            <a:normAutofit fontScale="92500" lnSpcReduction="10000"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</a:t>
            </a:r>
          </a:p>
          <a:p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</a:t>
            </a:r>
          </a:p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«БАМОВЦЫ»</a:t>
            </a:r>
            <a:endParaRPr lang="ru-RU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32656"/>
            <a:ext cx="3290014" cy="43924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41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 – всесоюзная стройка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Мы молодыми приехали на БАМ,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Нас всех романтика сюда позвала,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Построили дорогу и посёлок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сами здесь остались навсегда!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Любимой и родной нам стала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Прекрасна летом, хороша зимой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 до сих пор в душе у нас то время,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и как тогда мы молоды душой!!!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0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бамовцы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с.Ния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стали членами 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Усть-Кутской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РОО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«Ветераны строительства БАМ»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Вечера встреч, воспоминаний, </a:t>
            </a:r>
          </a:p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субботники, праздники, выставки,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бамовские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уроки памяти в школе, помощь односельчанам, субботы здоровья, мечта о поселковом музее и сбор экспонатов – мы вместе, и это наши дела…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2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Людмила\Desktop\пенсионеры фото\pizap.com1492699646569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5" y="1196752"/>
            <a:ext cx="766483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60648"/>
            <a:ext cx="9721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Самые активные и позитивные !!!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23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дмила\Desktop\IMG_20210421_1552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83" y="1340768"/>
            <a:ext cx="4499992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16632"/>
            <a:ext cx="878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Иформационные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стенды в школе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C:\Users\Людмила\Desktop\IMG_20210421_1552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667" t="-203357" r="-187125" b="-203357"/>
          <a:stretch/>
        </p:blipFill>
        <p:spPr bwMode="auto">
          <a:xfrm>
            <a:off x="-6157192" y="-9532440"/>
            <a:ext cx="23317200" cy="2693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1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Людмила\Desktop\IMG_20210423_13440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4" b="7666"/>
          <a:stretch/>
        </p:blipFill>
        <p:spPr bwMode="auto">
          <a:xfrm>
            <a:off x="0" y="1412775"/>
            <a:ext cx="4211960" cy="544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301716" cy="502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0"/>
            <a:ext cx="8244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Памяти о Ветеранах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Великой Отечественной войны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22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ото с телефона\Camera\IMG_20210421_1557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86292"/>
            <a:ext cx="3744416" cy="51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16632"/>
            <a:ext cx="82282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по истории</a:t>
            </a:r>
          </a:p>
          <a:p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нашей школы                  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044" y="1686292"/>
            <a:ext cx="3899719" cy="497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4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5891485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 удостоверений.  2017г. 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Людмила\Desktop\IMG_20170528_1634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24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юдмила\Desktop\IMG_20170528_16272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5748" r="12886" b="15043"/>
          <a:stretch/>
        </p:blipFill>
        <p:spPr bwMode="auto">
          <a:xfrm>
            <a:off x="0" y="116632"/>
            <a:ext cx="914400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5877273"/>
            <a:ext cx="7056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гостями из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г.Усть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-Кута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0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Людмила\Desktop\IMG_20170528_1635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4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301208"/>
            <a:ext cx="8441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Л.А.Садыкова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нашими дежурными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станции давно знакомы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7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дмила\Desktop\20170913_15194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0" t="7351" r="11819" b="-9329"/>
          <a:stretch/>
        </p:blipFill>
        <p:spPr bwMode="auto">
          <a:xfrm>
            <a:off x="0" y="1916832"/>
            <a:ext cx="5148064" cy="537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260648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 экологический </a:t>
            </a:r>
          </a:p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субботник – 2017г.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7198"/>
            <a:ext cx="3851920" cy="5150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09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20160226_1253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9"/>
          <a:stretch/>
        </p:blipFill>
        <p:spPr bwMode="auto">
          <a:xfrm>
            <a:off x="0" y="1484784"/>
            <a:ext cx="9144000" cy="537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28159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районной олимпиаде  старшего  поколения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7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дмила\Desktop\IMG_20201215_094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10300"/>
            <a:ext cx="4896544" cy="553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0"/>
            <a:ext cx="7691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Бамовцы на 1-ом субботнике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памятника трём поколениям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35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Людмила\Desktop\ФОТО пенсион\IMG-20200108-WA00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47" b="43160"/>
          <a:stretch/>
        </p:blipFill>
        <p:spPr bwMode="auto">
          <a:xfrm>
            <a:off x="0" y="0"/>
            <a:ext cx="9252519" cy="25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24.06\i5RBUMWB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4515"/>
            <a:ext cx="4349723" cy="430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24.06\iON217A2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54516"/>
            <a:ext cx="4499992" cy="430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0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C:\Users\Людмила\Desktop\ФОТО пенсион\IMG-20200108-WA00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17434" r="-1211" b="19457"/>
          <a:stretch/>
        </p:blipFill>
        <p:spPr bwMode="auto">
          <a:xfrm>
            <a:off x="4860032" y="1698170"/>
            <a:ext cx="4252122" cy="504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5" y="251620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медалей на 45 –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летие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БАМа</a:t>
            </a:r>
          </a:p>
        </p:txBody>
      </p:sp>
      <p:pic>
        <p:nvPicPr>
          <p:cNvPr id="1027" name="Picture 3" descr="C:\Users\Людмила\Desktop\ФОТО пенсион\IMG-20200108-WA003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" t="27937" r="11881" b="-1"/>
          <a:stretch/>
        </p:blipFill>
        <p:spPr bwMode="auto">
          <a:xfrm>
            <a:off x="251520" y="1915887"/>
            <a:ext cx="4428493" cy="482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4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064896" cy="593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0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Классный час о БАМе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63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дмила\Desktop\IMG_20191205_11114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5" b="16846"/>
          <a:stretch/>
        </p:blipFill>
        <p:spPr bwMode="auto">
          <a:xfrm>
            <a:off x="683568" y="1454635"/>
            <a:ext cx="8064896" cy="383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75656" y="8085"/>
            <a:ext cx="74168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Стенд в школе к 1 октября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«Уважаемые люди села»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5426060"/>
            <a:ext cx="8676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в газете «Ленские вести»  ветерана БАМа 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Калаганской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70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Людмила\Desktop\IMG-5b2b7555d2ad15da1dbc7e9159f36fbe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12642"/>
            <a:ext cx="4392488" cy="566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2637"/>
            <a:ext cx="8964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Вручение новогодних подарков 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от Думы УКМО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6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Людмила\Desktop\20190515_14035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9"/>
          <a:stretch/>
        </p:blipFill>
        <p:spPr bwMode="auto">
          <a:xfrm>
            <a:off x="20283" y="1556792"/>
            <a:ext cx="276729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0" r="6669" b="15750"/>
          <a:stretch/>
        </p:blipFill>
        <p:spPr bwMode="auto">
          <a:xfrm>
            <a:off x="5096768" y="2420888"/>
            <a:ext cx="4032448" cy="3811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170" y="101190"/>
            <a:ext cx="80750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наших юбиляров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529" y="1340768"/>
            <a:ext cx="2195513" cy="424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911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дмила\Desktop\IMG_20191001_1727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23438"/>
            <a:ext cx="7992888" cy="553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-1"/>
            <a:ext cx="93467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Поздравление ветеранов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Днём добра и уважения от КДЦ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с.Ния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Людмила\Desktop\20190508_12473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8" t="5443" b="24660"/>
          <a:stretch/>
        </p:blipFill>
        <p:spPr bwMode="auto">
          <a:xfrm>
            <a:off x="-34957" y="1330446"/>
            <a:ext cx="2363957" cy="312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6" t="11033" r="6670" b="27694"/>
          <a:stretch/>
        </p:blipFill>
        <p:spPr bwMode="auto">
          <a:xfrm>
            <a:off x="2309554" y="1196752"/>
            <a:ext cx="4569931" cy="277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93" y="108607"/>
            <a:ext cx="2262187" cy="415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7007"/>
            <a:ext cx="8847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Детей войны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праздником Победы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84" y="4080566"/>
            <a:ext cx="1858599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Людмила\Desktop\ФОТО пенсион\IMG-20210324-WA001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2" t="22967" r="30464" b="12966"/>
          <a:stretch/>
        </p:blipFill>
        <p:spPr bwMode="auto">
          <a:xfrm>
            <a:off x="2107157" y="3966276"/>
            <a:ext cx="187481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/>
          <a:stretch/>
        </p:blipFill>
        <p:spPr bwMode="auto">
          <a:xfrm>
            <a:off x="3981971" y="3571018"/>
            <a:ext cx="1798287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25" y="3861048"/>
            <a:ext cx="3177055" cy="287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10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758" y="0"/>
            <a:ext cx="8928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по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краеведению 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Всероссийском образовательном </a:t>
            </a:r>
          </a:p>
          <a:p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форуме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С-Петербурге  2017 г.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Людмила\Desktop\IMG_535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8280920" cy="479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27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54541"/>
            <a:ext cx="8136904" cy="5503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31102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Песня для вдовы ветерана ВОВ – 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9 Мая 2020г.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Людмила\Desktop\IMG-20190509-WA00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96" y="1298422"/>
            <a:ext cx="8135269" cy="552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34369" y="6017"/>
            <a:ext cx="914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Митинг у памятника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етеранам ВОВ,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воинам-афганцам, бамовцам.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4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Людмила\Desktop\IMG_20200825_1806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2" r="40643"/>
          <a:stretch/>
        </p:blipFill>
        <p:spPr bwMode="auto">
          <a:xfrm>
            <a:off x="683568" y="1624541"/>
            <a:ext cx="3193142" cy="5077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r="5128"/>
          <a:stretch/>
        </p:blipFill>
        <p:spPr bwMode="auto">
          <a:xfrm>
            <a:off x="4720626" y="1772816"/>
            <a:ext cx="4107542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946"/>
            <a:ext cx="86749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Вручение юбилейных медалей нашим ветеранам БАМа  -  2020г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871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Людмила\Desktop\IMG_20200825_1835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24936" cy="573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-171400"/>
            <a:ext cx="7704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Бамовцы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Нии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гостями </a:t>
            </a:r>
          </a:p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г.Усть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-Кута.                2020г.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60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9" r="7693" b="9249"/>
          <a:stretch/>
        </p:blipFill>
        <p:spPr bwMode="auto">
          <a:xfrm>
            <a:off x="179512" y="1268760"/>
            <a:ext cx="8856983" cy="558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377" y="-99392"/>
            <a:ext cx="876188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 учеников с бамовцем из </a:t>
            </a:r>
          </a:p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Грузии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490702"/>
            <a:ext cx="1907704" cy="229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34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Людмила\Desktop\IMG-20180926-WA00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40"/>
          <a:stretch/>
        </p:blipFill>
        <p:spPr bwMode="auto">
          <a:xfrm>
            <a:off x="467544" y="1938992"/>
            <a:ext cx="8280920" cy="491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136" y="0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учениками-волонтёрами на  субботнике у стелы </a:t>
            </a:r>
          </a:p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«Россия –Грузия-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8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344816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31102"/>
            <a:ext cx="66702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опять бамовцы вместе </a:t>
            </a:r>
          </a:p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волонтёрами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9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юдмила\Desktop\IMG-20180926-WA00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60" y="1333401"/>
            <a:ext cx="8856984" cy="55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9961"/>
            <a:ext cx="9036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Субботник с волонтёрами 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памятника трём поколениям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юдмила\Desktop\IMG_20191001_190810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616"/>
            <a:ext cx="8712968" cy="595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122729"/>
            <a:ext cx="80115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ВМЕСТЕ: бамовцы и дети войны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2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Людмила\Desktop\ФОТО пенсион\IMG_20200107_1641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7" y="1627621"/>
            <a:ext cx="3394471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Людмила\Desktop\IMG-20190112-WA00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0" t="31392" r="10294" b="6092"/>
          <a:stretch/>
        </p:blipFill>
        <p:spPr bwMode="auto">
          <a:xfrm>
            <a:off x="3167336" y="2996952"/>
            <a:ext cx="5976664" cy="357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0"/>
            <a:ext cx="5742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 Новый год!!!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8757" y="958076"/>
            <a:ext cx="4824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Детьми войны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3293" y="2060848"/>
            <a:ext cx="40483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бамовцами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10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145" y="19833"/>
            <a:ext cx="47938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Наши  партнёры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969293"/>
            <a:ext cx="2204001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НМО 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Рубцов О.Е.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1124744"/>
            <a:ext cx="542300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Ветеранов –Козырева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Л.И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593145"/>
            <a:ext cx="3833998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МКУК КДЦ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Костюченко А.А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2225534"/>
            <a:ext cx="3187283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 школы </a:t>
            </a:r>
          </a:p>
          <a:p>
            <a:r>
              <a:rPr lang="ru-RU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Кичий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Л.Г.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4800" y="3383994"/>
            <a:ext cx="4270874" cy="95410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Ленавудсервис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</a:t>
            </a:r>
          </a:p>
          <a:p>
            <a:pPr lvl="0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Шадрин П.Г.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61126" y="4803525"/>
            <a:ext cx="3444789" cy="58477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</a:t>
            </a:r>
            <a:r>
              <a:rPr lang="ru-RU" sz="3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Зажогина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Г.Г</a:t>
            </a:r>
            <a:r>
              <a:rPr lang="ru-RU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0" y="5733256"/>
            <a:ext cx="3770199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Краеведческий музей </a:t>
            </a:r>
          </a:p>
          <a:p>
            <a:r>
              <a:rPr lang="ru-RU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п.Магистральный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79" y="5726819"/>
            <a:ext cx="3638753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музей </a:t>
            </a:r>
          </a:p>
          <a:p>
            <a:r>
              <a:rPr lang="ru-RU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г.Усть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-Кута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4216" y="2550976"/>
            <a:ext cx="4287905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РОО «Ветераны БАМ» – </a:t>
            </a:r>
          </a:p>
          <a:p>
            <a:r>
              <a:rPr lang="ru-RU" sz="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Норина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9343" y="193411"/>
            <a:ext cx="236953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УКМО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4216" y="3861048"/>
            <a:ext cx="465978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«Ленские вести»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7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4518" y="0"/>
            <a:ext cx="90361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спонсоры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Волонтёры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Людмила\Desktop\IMG_20190623_21433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5" t="32365" r="11624" b="23380"/>
          <a:stretch/>
        </p:blipFill>
        <p:spPr bwMode="auto">
          <a:xfrm>
            <a:off x="283600" y="3570063"/>
            <a:ext cx="2037499" cy="276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856" y="5766925"/>
            <a:ext cx="238898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Уласик</a:t>
            </a: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В.П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8" b="5090"/>
          <a:stretch/>
        </p:blipFill>
        <p:spPr bwMode="auto">
          <a:xfrm>
            <a:off x="3553746" y="3839837"/>
            <a:ext cx="3546381" cy="263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4008" y="6237312"/>
            <a:ext cx="2887457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школы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7" y="670049"/>
            <a:ext cx="1905000" cy="2415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1562" y="2793588"/>
            <a:ext cx="292605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Труфанов Н.С.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84613" y="662130"/>
            <a:ext cx="2589363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села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47378"/>
            <a:ext cx="2580159" cy="265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023" y="1246906"/>
            <a:ext cx="2798713" cy="245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386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1519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тружениках тыла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Детях войны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бамовцах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работе Совета ветеранов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работе РОО «Ветераны БАМа»</a:t>
            </a:r>
          </a:p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написали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Калаганская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П.И и</a:t>
            </a:r>
          </a:p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Гогошидзе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Л.В.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2" y="61796"/>
            <a:ext cx="85806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Более 50 статей  </a:t>
            </a:r>
          </a:p>
          <a:p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газетах и журналах с 2004 г.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3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870</TotalTime>
  <Words>477</Words>
  <Application>Microsoft Office PowerPoint</Application>
  <PresentationFormat>Экран (4:3)</PresentationFormat>
  <Paragraphs>106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Трек</vt:lpstr>
      <vt:lpstr>                                                              с. Ния                 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Ния                                2017</dc:title>
  <dc:creator>Людмила</dc:creator>
  <cp:lastModifiedBy>Людмила</cp:lastModifiedBy>
  <cp:revision>70</cp:revision>
  <dcterms:created xsi:type="dcterms:W3CDTF">2021-04-20T14:22:05Z</dcterms:created>
  <dcterms:modified xsi:type="dcterms:W3CDTF">2021-05-11T13:59:23Z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3193519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